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84" r:id="rId6"/>
    <p:sldId id="395" r:id="rId7"/>
    <p:sldId id="383" r:id="rId8"/>
    <p:sldId id="390" r:id="rId9"/>
    <p:sldId id="391" r:id="rId10"/>
    <p:sldId id="392" r:id="rId11"/>
    <p:sldId id="393" r:id="rId12"/>
    <p:sldId id="272" r:id="rId13"/>
    <p:sldId id="382" r:id="rId1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684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10225087" y="609600"/>
            <a:ext cx="9891713" cy="1196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4963" y="500063"/>
            <a:ext cx="13663785" cy="1144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1671299" y="9057669"/>
            <a:ext cx="1041402" cy="953662"/>
          </a:xfrm>
          <a:custGeom>
            <a:avLst/>
            <a:gdLst>
              <a:gd name="T0" fmla="*/ 353 w 353"/>
              <a:gd name="T1" fmla="*/ 109 h 322"/>
              <a:gd name="T2" fmla="*/ 225 w 353"/>
              <a:gd name="T3" fmla="*/ 0 h 322"/>
              <a:gd name="T4" fmla="*/ 107 w 353"/>
              <a:gd name="T5" fmla="*/ 66 h 322"/>
              <a:gd name="T6" fmla="*/ 126 w 353"/>
              <a:gd name="T7" fmla="*/ 65 h 322"/>
              <a:gd name="T8" fmla="*/ 225 w 353"/>
              <a:gd name="T9" fmla="*/ 17 h 322"/>
              <a:gd name="T10" fmla="*/ 337 w 353"/>
              <a:gd name="T11" fmla="*/ 109 h 322"/>
              <a:gd name="T12" fmla="*/ 303 w 353"/>
              <a:gd name="T13" fmla="*/ 175 h 322"/>
              <a:gd name="T14" fmla="*/ 298 w 353"/>
              <a:gd name="T15" fmla="*/ 191 h 322"/>
              <a:gd name="T16" fmla="*/ 305 w 353"/>
              <a:gd name="T17" fmla="*/ 215 h 322"/>
              <a:gd name="T18" fmla="*/ 272 w 353"/>
              <a:gd name="T19" fmla="*/ 202 h 322"/>
              <a:gd name="T20" fmla="*/ 268 w 353"/>
              <a:gd name="T21" fmla="*/ 218 h 322"/>
              <a:gd name="T22" fmla="*/ 329 w 353"/>
              <a:gd name="T23" fmla="*/ 241 h 322"/>
              <a:gd name="T24" fmla="*/ 314 w 353"/>
              <a:gd name="T25" fmla="*/ 187 h 322"/>
              <a:gd name="T26" fmla="*/ 353 w 353"/>
              <a:gd name="T27" fmla="*/ 109 h 322"/>
              <a:gd name="T28" fmla="*/ 128 w 353"/>
              <a:gd name="T29" fmla="*/ 81 h 322"/>
              <a:gd name="T30" fmla="*/ 0 w 353"/>
              <a:gd name="T31" fmla="*/ 189 h 322"/>
              <a:gd name="T32" fmla="*/ 39 w 353"/>
              <a:gd name="T33" fmla="*/ 267 h 322"/>
              <a:gd name="T34" fmla="*/ 24 w 353"/>
              <a:gd name="T35" fmla="*/ 322 h 322"/>
              <a:gd name="T36" fmla="*/ 96 w 353"/>
              <a:gd name="T37" fmla="*/ 294 h 322"/>
              <a:gd name="T38" fmla="*/ 128 w 353"/>
              <a:gd name="T39" fmla="*/ 298 h 322"/>
              <a:gd name="T40" fmla="*/ 257 w 353"/>
              <a:gd name="T41" fmla="*/ 189 h 322"/>
              <a:gd name="T42" fmla="*/ 128 w 353"/>
              <a:gd name="T43" fmla="*/ 81 h 322"/>
              <a:gd name="T44" fmla="*/ 128 w 353"/>
              <a:gd name="T45" fmla="*/ 281 h 322"/>
              <a:gd name="T46" fmla="*/ 99 w 353"/>
              <a:gd name="T47" fmla="*/ 278 h 322"/>
              <a:gd name="T48" fmla="*/ 96 w 353"/>
              <a:gd name="T49" fmla="*/ 278 h 322"/>
              <a:gd name="T50" fmla="*/ 90 w 353"/>
              <a:gd name="T51" fmla="*/ 279 h 322"/>
              <a:gd name="T52" fmla="*/ 48 w 353"/>
              <a:gd name="T53" fmla="*/ 295 h 322"/>
              <a:gd name="T54" fmla="*/ 55 w 353"/>
              <a:gd name="T55" fmla="*/ 272 h 322"/>
              <a:gd name="T56" fmla="*/ 50 w 353"/>
              <a:gd name="T57" fmla="*/ 255 h 322"/>
              <a:gd name="T58" fmla="*/ 16 w 353"/>
              <a:gd name="T59" fmla="*/ 189 h 322"/>
              <a:gd name="T60" fmla="*/ 128 w 353"/>
              <a:gd name="T61" fmla="*/ 97 h 322"/>
              <a:gd name="T62" fmla="*/ 241 w 353"/>
              <a:gd name="T63" fmla="*/ 189 h 322"/>
              <a:gd name="T64" fmla="*/ 128 w 353"/>
              <a:gd name="T65" fmla="*/ 2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3" h="322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2183057"/>
            <a:chOff x="3336415" y="10173411"/>
            <a:chExt cx="3892478" cy="2183057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김정미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httpStatus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코드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</a:t>
              </a:r>
              <a:r>
                <a:rPr 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Jdialog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914649"/>
            <a:ext cx="19183350" cy="93886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 descr="UI디자인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76" y="1962150"/>
            <a:ext cx="16784474" cy="10801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8401050" y="0"/>
            <a:ext cx="14954250" cy="12562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35150" y="91670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Browser flowchart.png"/>
          <p:cNvPicPr>
            <a:picLocks noChangeAspect="1"/>
          </p:cNvPicPr>
          <p:nvPr/>
        </p:nvPicPr>
        <p:blipFill>
          <a:blip r:embed="rId3"/>
          <a:srcRect t="12245"/>
          <a:stretch>
            <a:fillRect/>
          </a:stretch>
        </p:blipFill>
        <p:spPr>
          <a:xfrm>
            <a:off x="8972550" y="552449"/>
            <a:ext cx="13811250" cy="12781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850" y="922418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</TotalTime>
  <Words>110</Words>
  <Application>Microsoft Office PowerPoint</Application>
  <PresentationFormat>사용자 지정</PresentationFormat>
  <Paragraphs>47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91</cp:revision>
  <dcterms:created xsi:type="dcterms:W3CDTF">2016-06-20T18:47:00Z</dcterms:created>
  <dcterms:modified xsi:type="dcterms:W3CDTF">2018-12-26T09:32:49Z</dcterms:modified>
</cp:coreProperties>
</file>